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0F2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0" d="100"/>
          <a:sy n="60" d="100"/>
        </p:scale>
        <p:origin x="1884" y="26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8717A-33CA-9117-E3EC-51572A562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5F29436-5A90-B389-DDAA-68913CC085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D90859E-1EB7-DF08-0B9B-B22409BF9E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EDBA884E-D7E4-5546-AFE5-292162FBFE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266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CF9C0-F634-D745-9F66-CB84B95B3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149E7CE-9EB3-A425-D3AF-8D4C2F531C13}"/>
              </a:ext>
            </a:extLst>
          </p:cNvPr>
          <p:cNvGrpSpPr/>
          <p:nvPr/>
        </p:nvGrpSpPr>
        <p:grpSpPr>
          <a:xfrm>
            <a:off x="0" y="0"/>
            <a:ext cx="7169150" cy="5384573"/>
            <a:chOff x="0" y="-7710"/>
            <a:chExt cx="7169150" cy="5384573"/>
          </a:xfrm>
        </p:grpSpPr>
        <p:sp>
          <p:nvSpPr>
            <p:cNvPr id="2051" name="Rectangle 35">
              <a:extLst>
                <a:ext uri="{FF2B5EF4-FFF2-40B4-BE49-F238E27FC236}">
                  <a16:creationId xmlns:a16="http://schemas.microsoft.com/office/drawing/2014/main" id="{3C9B6620-D0CF-8480-2BC1-B4824DCA0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169150" cy="5376863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9" name="Rectangle 3">
              <a:extLst>
                <a:ext uri="{FF2B5EF4-FFF2-40B4-BE49-F238E27FC236}">
                  <a16:creationId xmlns:a16="http://schemas.microsoft.com/office/drawing/2014/main" id="{E5B00524-169F-725B-86D0-7348A3E36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2" y="-7710"/>
              <a:ext cx="7164388" cy="824483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lIns="71680" tIns="35840" rIns="71680" bIns="35840" anchor="ctr"/>
            <a:lstStyle>
              <a:lvl1pPr algn="ctr" defTabSz="717550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defTabSz="717550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2pPr>
              <a:lvl3pPr algn="ctr" defTabSz="717550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3pPr>
              <a:lvl4pPr algn="ctr" defTabSz="717550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4pPr>
              <a:lvl5pPr algn="ctr" defTabSz="717550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5pPr>
              <a:lvl6pPr marL="457200" algn="ctr" defTabSz="717550" rtl="0" fontAlgn="base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6pPr>
              <a:lvl7pPr marL="914400" algn="ctr" defTabSz="717550" rtl="0" fontAlgn="base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7pPr>
              <a:lvl8pPr marL="1371600" algn="ctr" defTabSz="717550" rtl="0" fontAlgn="base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8pPr>
              <a:lvl9pPr marL="1828800" algn="ctr" defTabSz="717550" rtl="0" fontAlgn="base">
                <a:spcBef>
                  <a:spcPct val="0"/>
                </a:spcBef>
                <a:spcAft>
                  <a:spcPct val="0"/>
                </a:spcAft>
                <a:defRPr kumimoji="1" sz="3400">
                  <a:solidFill>
                    <a:schemeClr val="tx2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000" b="1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第</a:t>
              </a:r>
              <a:r>
                <a:rPr lang="en-US" altLang="zh-CN" sz="2000" b="1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12</a:t>
              </a:r>
              <a:r>
                <a:rPr lang="zh-CN" altLang="en-US" sz="2000" b="1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回日本舞台医学会学術集会</a:t>
              </a:r>
              <a:endParaRPr lang="en-US" altLang="zh-CN" sz="2000" b="1" dirty="0">
                <a:solidFill>
                  <a:srgbClr val="002060"/>
                </a:solidFill>
                <a:latin typeface="+mn-ea"/>
                <a:ea typeface="+mn-ea"/>
                <a:cs typeface="メイリオ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2000" b="1" kern="0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ポスター・チラシ</a:t>
              </a:r>
              <a:r>
                <a:rPr lang="en-US" altLang="ja-JP" sz="2000" b="1" kern="0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【</a:t>
              </a:r>
              <a:r>
                <a:rPr lang="ja-JP" altLang="en-US" sz="2000" b="1" kern="0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送付状</a:t>
              </a:r>
              <a:r>
                <a:rPr lang="en-US" altLang="ja-JP" sz="2000" b="1" kern="0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】</a:t>
              </a:r>
              <a:r>
                <a:rPr lang="ja-JP" altLang="en-US" sz="2000" b="1" kern="0" dirty="0">
                  <a:solidFill>
                    <a:srgbClr val="002060"/>
                  </a:solidFill>
                  <a:latin typeface="+mn-ea"/>
                  <a:ea typeface="+mn-ea"/>
                  <a:cs typeface="メイリオ" panose="020B0604030504040204" pitchFamily="50" charset="-128"/>
                </a:rPr>
                <a:t>　</a:t>
              </a:r>
            </a:p>
          </p:txBody>
        </p:sp>
      </p:grp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F07A62F-EFE7-2BFC-0AD4-F11E2706E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935930"/>
              </p:ext>
            </p:extLst>
          </p:nvPr>
        </p:nvGraphicFramePr>
        <p:xfrm>
          <a:off x="108743" y="960239"/>
          <a:ext cx="6946902" cy="40371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／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lang="en-US" altLang="ja-JP" sz="1400" b="0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160-8330</a:t>
                      </a:r>
                      <a:r>
                        <a:rPr lang="ja-JP" altLang="en-US" sz="1400" b="0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東京都新宿区西新宿</a:t>
                      </a:r>
                      <a:r>
                        <a:rPr lang="en-US" altLang="ja-JP" sz="1400" b="0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2-2-1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京王プラザホテル　本館４階「なつめ」</a:t>
                      </a:r>
                      <a:endParaRPr lang="en-US" altLang="ja-JP" sz="1400" b="0" i="0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日（金）午前 着指定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94451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96</Words>
  <Application>Microsoft Office PowerPoint</Application>
  <PresentationFormat>B5 (ISO) 176x250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m.nakajima@huddle-inc.jp</cp:lastModifiedBy>
  <cp:revision>132</cp:revision>
  <cp:lastPrinted>2022-10-18T06:44:05Z</cp:lastPrinted>
  <dcterms:created xsi:type="dcterms:W3CDTF">2011-01-14T11:42:04Z</dcterms:created>
  <dcterms:modified xsi:type="dcterms:W3CDTF">2026-03-11T02:52:39Z</dcterms:modified>
</cp:coreProperties>
</file>