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2025/9/29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12</a:t>
            </a:r>
            <a:r>
              <a:rPr lang="ja-JP" altLang="en-US" sz="3600" b="1" dirty="0"/>
              <a:t>回日本舞台医学会学術集会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7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講演料：</a:t>
            </a:r>
            <a:r>
              <a:rPr lang="en-US" altLang="ja-JP" dirty="0"/>
              <a:t>					</a:t>
            </a:r>
            <a:r>
              <a:rPr lang="ja-JP" altLang="en-US" dirty="0"/>
              <a:t>〇〇株式会社</a:t>
            </a:r>
            <a:endParaRPr lang="en-US" altLang="ja-JP" dirty="0"/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製薬）</a:t>
            </a:r>
            <a:endParaRPr lang="en-US" altLang="ja-JP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B</a:t>
            </a:r>
            <a:r>
              <a:rPr lang="ja-JP" altLang="en-US" sz="2000" b="1" dirty="0"/>
              <a:t>　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B81B53-E13F-430C-240C-FF897622223F}"/>
              </a:ext>
            </a:extLst>
          </p:cNvPr>
          <p:cNvSpPr txBox="1"/>
          <p:nvPr/>
        </p:nvSpPr>
        <p:spPr>
          <a:xfrm>
            <a:off x="975240" y="6119422"/>
            <a:ext cx="53744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※</a:t>
            </a:r>
            <a:r>
              <a:rPr lang="ja-JP" altLang="en-US" dirty="0">
                <a:solidFill>
                  <a:srgbClr val="FF0000"/>
                </a:solidFill>
              </a:rPr>
              <a:t>開示すべき内容がある項目のみ記載してください。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103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JOA88</dc:creator>
  <cp:lastModifiedBy>梨佐 並木</cp:lastModifiedBy>
  <cp:revision>6</cp:revision>
  <dcterms:created xsi:type="dcterms:W3CDTF">2012-09-25T09:04:20Z</dcterms:created>
  <dcterms:modified xsi:type="dcterms:W3CDTF">2025-09-29T02:23:02Z</dcterms:modified>
</cp:coreProperties>
</file>