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2063876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第</a:t>
            </a:r>
            <a:r>
              <a:rPr lang="en-US" altLang="ja-JP" sz="3600" b="1" dirty="0"/>
              <a:t>12</a:t>
            </a:r>
            <a:r>
              <a:rPr lang="ja-JP" altLang="en-US" sz="3600" b="1" dirty="0"/>
              <a:t>回日本舞台医学会学術集会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1" y="463754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演題発表に関連し，開示すべき</a:t>
            </a:r>
            <a:r>
              <a:rPr lang="en-US" sz="2400" dirty="0"/>
              <a:t>COI</a:t>
            </a:r>
            <a:r>
              <a:rPr lang="ja-JP" altLang="en-US" sz="2400" dirty="0"/>
              <a:t>関係にある企業等はありません。</a:t>
            </a: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A</a:t>
            </a:r>
            <a:r>
              <a:rPr lang="ja-JP" altLang="en-US" sz="2000" b="1" dirty="0"/>
              <a:t>　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状態がないとき。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0573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52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JOA88</dc:creator>
  <cp:lastModifiedBy>梨佐 並木</cp:lastModifiedBy>
  <cp:revision>6</cp:revision>
  <dcterms:created xsi:type="dcterms:W3CDTF">2012-09-25T09:04:20Z</dcterms:created>
  <dcterms:modified xsi:type="dcterms:W3CDTF">2025-09-29T02:23:19Z</dcterms:modified>
</cp:coreProperties>
</file>