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754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2024/5/2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84730" y="458839"/>
            <a:ext cx="442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　</a:t>
            </a:r>
            <a:r>
              <a:rPr lang="ja-JP" altLang="en-US" b="1" dirty="0"/>
              <a:t>申告すべき</a:t>
            </a:r>
            <a:r>
              <a:rPr lang="en-US" altLang="ja-JP" b="1" dirty="0"/>
              <a:t>COI</a:t>
            </a:r>
            <a:r>
              <a:rPr lang="ja-JP" altLang="en-US" b="1" dirty="0"/>
              <a:t>状態がないとき。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9760" y="4637548"/>
            <a:ext cx="899806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演題発表に関連し，開示すべき</a:t>
            </a:r>
            <a:r>
              <a:rPr lang="en-US" sz="2800" dirty="0"/>
              <a:t>COI</a:t>
            </a:r>
            <a:r>
              <a:rPr lang="ja-JP" altLang="en-US" sz="2800" dirty="0"/>
              <a:t>関係にある企業等は</a:t>
            </a:r>
            <a:endParaRPr lang="en-US" altLang="ja-JP" sz="2800" dirty="0"/>
          </a:p>
          <a:p>
            <a:r>
              <a:rPr lang="ja-JP" altLang="en-US" sz="2800" dirty="0"/>
              <a:t>ありません。</a:t>
            </a:r>
          </a:p>
          <a:p>
            <a:endParaRPr lang="ja-JP" altLang="en-US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C22D2C-DC22-4A17-8249-27256D729F47}"/>
              </a:ext>
            </a:extLst>
          </p:cNvPr>
          <p:cNvSpPr txBox="1"/>
          <p:nvPr/>
        </p:nvSpPr>
        <p:spPr>
          <a:xfrm>
            <a:off x="1117600" y="1371244"/>
            <a:ext cx="983488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4000" dirty="0">
                <a:effectLst/>
                <a:latin typeface="+mn-ea"/>
                <a:cs typeface="ＭＳ Ｐゴシック" panose="020B0600070205080204" pitchFamily="50" charset="-128"/>
              </a:rPr>
              <a:t>一般社団法人日本スポーツ整形外科学会</a:t>
            </a:r>
            <a:r>
              <a:rPr lang="ja-JP" altLang="en-US" sz="4000" b="1" dirty="0">
                <a:latin typeface="ＭＳ Ｐゴシック" pitchFamily="50" charset="-128"/>
              </a:rPr>
              <a:t>（</a:t>
            </a:r>
            <a:r>
              <a:rPr lang="en-US" altLang="ja-JP" sz="4000" b="1" dirty="0">
                <a:latin typeface="ＭＳ Ｐゴシック" pitchFamily="50" charset="-128"/>
              </a:rPr>
              <a:t>JSOA</a:t>
            </a:r>
            <a:r>
              <a:rPr lang="ja-JP" altLang="en-US" sz="4000" b="1" dirty="0">
                <a:latin typeface="ＭＳ Ｐゴシック" pitchFamily="50" charset="-128"/>
              </a:rPr>
              <a:t>）</a:t>
            </a:r>
          </a:p>
          <a:p>
            <a:pPr algn="ctr"/>
            <a:r>
              <a:rPr lang="ja-JP" altLang="en-US" sz="4000" b="1" dirty="0">
                <a:latin typeface="ＭＳ Ｐゴシック" pitchFamily="50" charset="-128"/>
              </a:rPr>
              <a:t>筆頭発表者の</a:t>
            </a:r>
            <a:r>
              <a:rPr lang="en-US" altLang="ja-JP" sz="4000" b="1" dirty="0">
                <a:latin typeface="ＭＳ Ｐゴシック" pitchFamily="50" charset="-128"/>
              </a:rPr>
              <a:t>COI</a:t>
            </a:r>
            <a:r>
              <a:rPr lang="ja-JP" altLang="en-US" sz="4000" b="1" dirty="0">
                <a:latin typeface="ＭＳ Ｐゴシック" pitchFamily="50" charset="-128"/>
              </a:rPr>
              <a:t>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44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井ノ口誠</dc:creator>
  <cp:lastModifiedBy>誠 井ノ口</cp:lastModifiedBy>
  <cp:revision>4</cp:revision>
  <dcterms:created xsi:type="dcterms:W3CDTF">2012-09-25T09:04:10Z</dcterms:created>
  <dcterms:modified xsi:type="dcterms:W3CDTF">2024-05-02T06:09:40Z</dcterms:modified>
</cp:coreProperties>
</file>