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850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17600" y="1371244"/>
            <a:ext cx="983488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ja-JP" sz="4000" dirty="0">
                <a:effectLst/>
                <a:latin typeface="+mn-ea"/>
                <a:cs typeface="ＭＳ Ｐゴシック" panose="020B0600070205080204" pitchFamily="50" charset="-128"/>
              </a:rPr>
              <a:t>一般社団法人日本スポーツ整形外科学会</a:t>
            </a:r>
            <a:r>
              <a:rPr lang="ja-JP" altLang="en-US" sz="4000" b="1" dirty="0">
                <a:latin typeface="ＭＳ Ｐゴシック" pitchFamily="50" charset="-128"/>
              </a:rPr>
              <a:t>（</a:t>
            </a:r>
            <a:r>
              <a:rPr lang="en-US" altLang="ja-JP" sz="4000" b="1" dirty="0">
                <a:latin typeface="ＭＳ Ｐゴシック" pitchFamily="50" charset="-128"/>
              </a:rPr>
              <a:t>JSOA</a:t>
            </a:r>
            <a:r>
              <a:rPr lang="ja-JP" altLang="en-US" sz="4000" b="1" dirty="0">
                <a:latin typeface="ＭＳ Ｐゴシック" pitchFamily="50" charset="-128"/>
              </a:rPr>
              <a:t>）</a:t>
            </a:r>
          </a:p>
          <a:p>
            <a:pPr algn="ctr"/>
            <a:r>
              <a:rPr lang="ja-JP" altLang="en-US" sz="4000" b="1" dirty="0">
                <a:latin typeface="ＭＳ Ｐゴシック" pitchFamily="50" charset="-128"/>
              </a:rPr>
              <a:t>筆頭発表者の</a:t>
            </a:r>
            <a:r>
              <a:rPr lang="en-US" altLang="ja-JP" sz="4000" b="1" dirty="0">
                <a:latin typeface="ＭＳ Ｐゴシック" pitchFamily="50" charset="-128"/>
              </a:rPr>
              <a:t>COI</a:t>
            </a:r>
            <a:r>
              <a:rPr lang="ja-JP" altLang="en-US" sz="4000" b="1" dirty="0">
                <a:latin typeface="ＭＳ Ｐゴシック" pitchFamily="50" charset="-128"/>
              </a:rPr>
              <a:t>開示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4730" y="458839"/>
            <a:ext cx="4413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スライド例　</a:t>
            </a:r>
            <a:r>
              <a:rPr lang="ja-JP" altLang="en-US" b="1" dirty="0"/>
              <a:t>申告すべき</a:t>
            </a:r>
            <a:r>
              <a:rPr lang="en-US" altLang="ja-JP" b="1" dirty="0"/>
              <a:t>COI</a:t>
            </a:r>
            <a:r>
              <a:rPr lang="ja-JP" altLang="en-US" b="1" dirty="0"/>
              <a:t>状態があるとき。</a:t>
            </a:r>
          </a:p>
          <a:p>
            <a:endParaRPr lang="ja-JP" altLang="en-US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62894" y="3898884"/>
            <a:ext cx="9080465" cy="2445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/>
              <a:t>受託研究・共同研究費：</a:t>
            </a:r>
            <a:r>
              <a:rPr lang="en-US" altLang="ja-JP" sz="2800" dirty="0"/>
              <a:t>		</a:t>
            </a:r>
            <a:r>
              <a:rPr lang="ja-JP" altLang="en-US" sz="2800" dirty="0"/>
              <a:t>○○製薬</a:t>
            </a:r>
          </a:p>
          <a:p>
            <a:pPr>
              <a:lnSpc>
                <a:spcPct val="150000"/>
              </a:lnSpc>
            </a:pPr>
            <a:r>
              <a:rPr lang="ja-JP" altLang="en-US" sz="2800" dirty="0"/>
              <a:t>奨学寄附金：</a:t>
            </a:r>
            <a:r>
              <a:rPr lang="en-US" altLang="ja-JP" sz="2800" dirty="0"/>
              <a:t>					</a:t>
            </a:r>
            <a:r>
              <a:rPr lang="ja-JP" altLang="en-US" sz="2800" dirty="0"/>
              <a:t>○○製薬</a:t>
            </a:r>
          </a:p>
          <a:p>
            <a:pPr>
              <a:lnSpc>
                <a:spcPct val="150000"/>
              </a:lnSpc>
            </a:pPr>
            <a:r>
              <a:rPr lang="ja-JP" altLang="en-US" sz="2800" dirty="0"/>
              <a:t>寄附講座所属：</a:t>
            </a:r>
            <a:r>
              <a:rPr lang="en-US" altLang="ja-JP" sz="2800" dirty="0"/>
              <a:t>				</a:t>
            </a:r>
            <a:r>
              <a:rPr lang="ja-JP" altLang="en-US" sz="2800" dirty="0"/>
              <a:t>あり（○○精機）</a:t>
            </a:r>
          </a:p>
          <a:p>
            <a:pPr>
              <a:lnSpc>
                <a:spcPct val="150000"/>
              </a:lnSpc>
            </a:pP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70213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63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井ノ口誠</dc:creator>
  <cp:lastModifiedBy>誠 井ノ口</cp:lastModifiedBy>
  <cp:revision>4</cp:revision>
  <dcterms:created xsi:type="dcterms:W3CDTF">2012-09-25T09:04:10Z</dcterms:created>
  <dcterms:modified xsi:type="dcterms:W3CDTF">2024-05-02T06:10:46Z</dcterms:modified>
</cp:coreProperties>
</file>