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91E"/>
    <a:srgbClr val="95091D"/>
    <a:srgbClr val="0066FF"/>
    <a:srgbClr val="FFFF99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32" d="100"/>
          <a:sy n="132" d="100"/>
        </p:scale>
        <p:origin x="2016" y="12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2024/7/3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67878"/>
            <a:ext cx="7164388" cy="824483"/>
          </a:xfrm>
          <a:prstGeom prst="rect">
            <a:avLst/>
          </a:prstGeom>
          <a:solidFill>
            <a:srgbClr val="99091E">
              <a:alpha val="90980"/>
            </a:srgbClr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日本スポーツ整形外科学会</a:t>
            </a:r>
            <a:r>
              <a:rPr lang="en-US" altLang="ja-JP" sz="20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2024</a:t>
            </a:r>
          </a:p>
          <a:p>
            <a:pPr eaLnBrk="1" hangingPunct="1">
              <a:defRPr/>
            </a:pP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ポスター・チラシ</a:t>
            </a: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　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444814"/>
              </p:ext>
            </p:extLst>
          </p:nvPr>
        </p:nvGraphicFramePr>
        <p:xfrm>
          <a:off x="108743" y="960239"/>
          <a:ext cx="6946902" cy="4274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／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lang="en-US" altLang="zh-TW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169-8613 </a:t>
                      </a:r>
                      <a:r>
                        <a:rPr lang="zh-TW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東京都新宿区戸塚町</a:t>
                      </a:r>
                      <a:r>
                        <a:rPr lang="en-US" altLang="zh-TW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丁目</a:t>
                      </a:r>
                      <a:r>
                        <a:rPr lang="en-US" altLang="zh-TW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104-19</a:t>
                      </a:r>
                      <a:r>
                        <a:rPr kumimoji="1" lang="ja-JP" altLang="en-US" sz="1400" b="0" i="0" kern="12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　</a:t>
                      </a:r>
                      <a:r>
                        <a:rPr kumimoji="1" lang="ja-JP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リーガロイヤルホテル東京</a:t>
                      </a:r>
                      <a:r>
                        <a:rPr kumimoji="1" lang="en-US" altLang="ja-JP" sz="1400" b="0" i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4F</a:t>
                      </a:r>
                      <a:r>
                        <a:rPr kumimoji="1" lang="ja-JP" altLang="en-US" sz="1400" b="0" i="0" kern="12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（カトレア）</a:t>
                      </a:r>
                      <a:r>
                        <a:rPr kumimoji="1" lang="ja-JP" altLang="en-US" sz="1400" b="0" i="0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endParaRPr kumimoji="1" lang="en-US" altLang="ja-JP" sz="1400" b="0" i="0" kern="12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日本スポーツ整形外科学会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運営本部</a:t>
                      </a:r>
                      <a:endParaRPr lang="en-US" altLang="ja-JP" sz="14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TEL:  03-5285-1121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日（水）午前　着指定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必要事項を全てご記入の上、必ず荷物側面の見えやすい場所に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全ての荷物に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貼付してください。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本送付状は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カラーで印刷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をお願いします。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107</Words>
  <Application>Microsoft Office PowerPoint</Application>
  <PresentationFormat>B5 (ISO) 176x250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誠 井ノ口</cp:lastModifiedBy>
  <cp:revision>115</cp:revision>
  <cp:lastPrinted>2022-10-18T06:44:05Z</cp:lastPrinted>
  <dcterms:created xsi:type="dcterms:W3CDTF">2011-01-14T11:42:04Z</dcterms:created>
  <dcterms:modified xsi:type="dcterms:W3CDTF">2024-07-03T02:51:02Z</dcterms:modified>
</cp:coreProperties>
</file>