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169150" cy="5376863" type="B5ISO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0F2"/>
    <a:srgbClr val="0066FF"/>
    <a:srgbClr val="FFFF99"/>
    <a:srgbClr val="FFCCFF"/>
    <a:srgbClr val="000000"/>
    <a:srgbClr val="CC00CC"/>
    <a:srgbClr val="66FF99"/>
    <a:srgbClr val="CC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2" autoAdjust="0"/>
    <p:restoredTop sz="94704" autoAdjust="0"/>
  </p:normalViewPr>
  <p:slideViewPr>
    <p:cSldViewPr>
      <p:cViewPr varScale="1">
        <p:scale>
          <a:sx n="71" d="100"/>
          <a:sy n="71" d="100"/>
        </p:scale>
        <p:origin x="1632" y="4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2025/4/15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2025/4/15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8717A-33CA-9117-E3EC-51572A562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45F29436-5A90-B389-DDAA-68913CC085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CD90859E-1EB7-DF08-0B9B-B22409BF9E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EDBA884E-D7E4-5546-AFE5-292162FBFE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266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5CF9C0-F634-D745-9F66-CB84B95B3D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4750C914-A7EE-8386-E71C-69B0D8238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762" y="-1"/>
            <a:ext cx="7164388" cy="824483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7902CB3-8335-CD6F-FB50-855F62A46CD0}"/>
              </a:ext>
            </a:extLst>
          </p:cNvPr>
          <p:cNvGrpSpPr/>
          <p:nvPr/>
        </p:nvGrpSpPr>
        <p:grpSpPr>
          <a:xfrm>
            <a:off x="0" y="0"/>
            <a:ext cx="7169150" cy="5376863"/>
            <a:chOff x="0" y="0"/>
            <a:chExt cx="7169150" cy="5376863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E149E7CE-9EB3-A425-D3AF-8D4C2F531C13}"/>
                </a:ext>
              </a:extLst>
            </p:cNvPr>
            <p:cNvGrpSpPr/>
            <p:nvPr/>
          </p:nvGrpSpPr>
          <p:grpSpPr>
            <a:xfrm>
              <a:off x="0" y="0"/>
              <a:ext cx="7169150" cy="5376863"/>
              <a:chOff x="0" y="0"/>
              <a:chExt cx="7169150" cy="5376863"/>
            </a:xfrm>
          </p:grpSpPr>
          <p:sp>
            <p:nvSpPr>
              <p:cNvPr id="2051" name="Rectangle 35">
                <a:extLst>
                  <a:ext uri="{FF2B5EF4-FFF2-40B4-BE49-F238E27FC236}">
                    <a16:creationId xmlns:a16="http://schemas.microsoft.com/office/drawing/2014/main" id="{3C9B6620-D0CF-8480-2BC1-B4824DCA08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0"/>
                <a:ext cx="7169150" cy="5376863"/>
              </a:xfrm>
              <a:prstGeom prst="rect">
                <a:avLst/>
              </a:prstGeom>
              <a:noFill/>
              <a:ln w="317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  <p:sp>
            <p:nvSpPr>
              <p:cNvPr id="49" name="Rectangle 3">
                <a:extLst>
                  <a:ext uri="{FF2B5EF4-FFF2-40B4-BE49-F238E27FC236}">
                    <a16:creationId xmlns:a16="http://schemas.microsoft.com/office/drawing/2014/main" id="{E5B00524-169F-725B-86D0-7348A3E362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7164388" cy="824483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</a:ln>
            </p:spPr>
            <p:txBody>
              <a:bodyPr lIns="71680" tIns="35840" rIns="71680" bIns="35840" anchor="ctr"/>
              <a:lstStyle>
                <a:lvl1pPr algn="ctr" defTabSz="7175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defTabSz="7175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Arial" charset="0"/>
                    <a:ea typeface="ＭＳ Ｐゴシック" charset="-128"/>
                  </a:defRPr>
                </a:lvl2pPr>
                <a:lvl3pPr algn="ctr" defTabSz="7175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Arial" charset="0"/>
                    <a:ea typeface="ＭＳ Ｐゴシック" charset="-128"/>
                  </a:defRPr>
                </a:lvl3pPr>
                <a:lvl4pPr algn="ctr" defTabSz="7175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Arial" charset="0"/>
                    <a:ea typeface="ＭＳ Ｐゴシック" charset="-128"/>
                  </a:defRPr>
                </a:lvl4pPr>
                <a:lvl5pPr algn="ctr" defTabSz="717550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Arial" charset="0"/>
                    <a:ea typeface="ＭＳ Ｐゴシック" charset="-128"/>
                  </a:defRPr>
                </a:lvl5pPr>
                <a:lvl6pPr marL="457200" algn="ctr" defTabSz="717550" rtl="0" fontAlgn="base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Arial" charset="0"/>
                    <a:ea typeface="ＭＳ Ｐゴシック" charset="-128"/>
                  </a:defRPr>
                </a:lvl6pPr>
                <a:lvl7pPr marL="914400" algn="ctr" defTabSz="717550" rtl="0" fontAlgn="base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Arial" charset="0"/>
                    <a:ea typeface="ＭＳ Ｐゴシック" charset="-128"/>
                  </a:defRPr>
                </a:lvl7pPr>
                <a:lvl8pPr marL="1371600" algn="ctr" defTabSz="717550" rtl="0" fontAlgn="base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Arial" charset="0"/>
                    <a:ea typeface="ＭＳ Ｐゴシック" charset="-128"/>
                  </a:defRPr>
                </a:lvl8pPr>
                <a:lvl9pPr marL="1828800" algn="ctr" defTabSz="717550" rtl="0" fontAlgn="base">
                  <a:spcBef>
                    <a:spcPct val="0"/>
                  </a:spcBef>
                  <a:spcAft>
                    <a:spcPct val="0"/>
                  </a:spcAft>
                  <a:defRPr kumimoji="1" sz="3400">
                    <a:solidFill>
                      <a:schemeClr val="tx2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ja-JP" altLang="en-US" sz="2000" b="1" dirty="0">
                    <a:solidFill>
                      <a:srgbClr val="002060"/>
                    </a:solidFill>
                    <a:latin typeface="+mn-ea"/>
                    <a:ea typeface="+mn-ea"/>
                    <a:cs typeface="メイリオ" panose="020B0604030504040204" pitchFamily="50" charset="-128"/>
                  </a:rPr>
                  <a:t>第</a:t>
                </a:r>
                <a:r>
                  <a:rPr lang="en-US" altLang="ja-JP" sz="2000" b="1" dirty="0">
                    <a:solidFill>
                      <a:srgbClr val="002060"/>
                    </a:solidFill>
                    <a:latin typeface="+mn-ea"/>
                    <a:ea typeface="+mn-ea"/>
                    <a:cs typeface="メイリオ" panose="020B0604030504040204" pitchFamily="50" charset="-128"/>
                  </a:rPr>
                  <a:t>36</a:t>
                </a:r>
                <a:r>
                  <a:rPr lang="ja-JP" altLang="en-US" sz="2000" b="1" dirty="0">
                    <a:solidFill>
                      <a:srgbClr val="002060"/>
                    </a:solidFill>
                    <a:latin typeface="+mn-ea"/>
                    <a:ea typeface="+mn-ea"/>
                    <a:cs typeface="メイリオ" panose="020B0604030504040204" pitchFamily="50" charset="-128"/>
                  </a:rPr>
                  <a:t>回日本整形外科超音波学会</a:t>
                </a:r>
                <a:endParaRPr lang="en-US" altLang="ja-JP" sz="2000" b="1" dirty="0">
                  <a:solidFill>
                    <a:srgbClr val="002060"/>
                  </a:solidFill>
                  <a:latin typeface="+mn-ea"/>
                  <a:ea typeface="+mn-ea"/>
                  <a:cs typeface="メイリオ" panose="020B0604030504040204" pitchFamily="50" charset="-128"/>
                </a:endParaRPr>
              </a:p>
              <a:p>
                <a:pPr eaLnBrk="1" hangingPunct="1">
                  <a:defRPr/>
                </a:pPr>
                <a:r>
                  <a:rPr lang="ja-JP" altLang="en-US" sz="2000" b="1" kern="0" dirty="0">
                    <a:solidFill>
                      <a:srgbClr val="002060"/>
                    </a:solidFill>
                    <a:latin typeface="+mn-ea"/>
                    <a:ea typeface="+mn-ea"/>
                    <a:cs typeface="メイリオ" panose="020B0604030504040204" pitchFamily="50" charset="-128"/>
                  </a:rPr>
                  <a:t>ポスター・チラシ</a:t>
                </a:r>
                <a:r>
                  <a:rPr lang="en-US" altLang="ja-JP" sz="2000" b="1" kern="0" dirty="0">
                    <a:solidFill>
                      <a:srgbClr val="002060"/>
                    </a:solidFill>
                    <a:latin typeface="+mn-ea"/>
                    <a:ea typeface="+mn-ea"/>
                    <a:cs typeface="メイリオ" panose="020B0604030504040204" pitchFamily="50" charset="-128"/>
                  </a:rPr>
                  <a:t>【</a:t>
                </a:r>
                <a:r>
                  <a:rPr lang="ja-JP" altLang="en-US" sz="2000" b="1" kern="0" dirty="0">
                    <a:solidFill>
                      <a:srgbClr val="002060"/>
                    </a:solidFill>
                    <a:latin typeface="+mn-ea"/>
                    <a:ea typeface="+mn-ea"/>
                    <a:cs typeface="メイリオ" panose="020B0604030504040204" pitchFamily="50" charset="-128"/>
                  </a:rPr>
                  <a:t>送付状</a:t>
                </a:r>
                <a:r>
                  <a:rPr lang="en-US" altLang="ja-JP" sz="2000" b="1" kern="0" dirty="0">
                    <a:solidFill>
                      <a:srgbClr val="002060"/>
                    </a:solidFill>
                    <a:latin typeface="+mn-ea"/>
                    <a:ea typeface="+mn-ea"/>
                    <a:cs typeface="メイリオ" panose="020B0604030504040204" pitchFamily="50" charset="-128"/>
                  </a:rPr>
                  <a:t>】</a:t>
                </a:r>
                <a:r>
                  <a:rPr lang="ja-JP" altLang="en-US" sz="2000" b="1" kern="0" dirty="0">
                    <a:solidFill>
                      <a:srgbClr val="002060"/>
                    </a:solidFill>
                    <a:latin typeface="+mn-ea"/>
                    <a:ea typeface="+mn-ea"/>
                    <a:cs typeface="メイリオ" panose="020B0604030504040204" pitchFamily="50" charset="-128"/>
                  </a:rPr>
                  <a:t>　</a:t>
                </a:r>
              </a:p>
            </p:txBody>
          </p:sp>
        </p:grp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501FCF0-6FC6-7592-DBFA-30266EAB9C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91234" y="87178"/>
              <a:ext cx="648072" cy="648072"/>
            </a:xfrm>
            <a:prstGeom prst="ellipse">
              <a:avLst/>
            </a:prstGeom>
          </p:spPr>
        </p:pic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A31BD546-6BF6-FFD6-3A83-5041FB829E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29844" y="87178"/>
              <a:ext cx="648072" cy="648072"/>
            </a:xfrm>
            <a:prstGeom prst="ellipse">
              <a:avLst/>
            </a:prstGeom>
          </p:spPr>
        </p:pic>
      </p:grp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F07A62F-EFE7-2BFC-0AD4-F11E2706E5C8}"/>
              </a:ext>
            </a:extLst>
          </p:cNvPr>
          <p:cNvGraphicFramePr>
            <a:graphicFrameLocks noGrp="1"/>
          </p:cNvGraphicFramePr>
          <p:nvPr/>
        </p:nvGraphicFramePr>
        <p:xfrm>
          <a:off x="108743" y="960239"/>
          <a:ext cx="6946902" cy="42740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41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94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　　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　　　　　／　　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900-0015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沖縄県那覇市久茂地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丁目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26−27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那覇文化芸術劇場なはーと　</a:t>
                      </a:r>
                      <a:r>
                        <a:rPr lang="en-US" altLang="zh-TW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zh-TW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階「練習室１」</a:t>
                      </a:r>
                      <a:endParaRPr lang="en-US" altLang="zh-TW" sz="14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第</a:t>
                      </a: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  <a:r>
                        <a:rPr lang="ja-JP" altLang="en-US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回日本整形外科超音波学会　運営本部　宛</a:t>
                      </a:r>
                      <a:endParaRPr lang="en-US" altLang="ja-JP" sz="1400" b="0" i="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TEL:  090-7831-4350</a:t>
                      </a:r>
                      <a:endParaRPr lang="en-US" altLang="ja-JP" sz="1400" b="0" i="0" dirty="0">
                        <a:solidFill>
                          <a:srgbClr val="000000"/>
                        </a:solidFill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5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日（木）午前 着指定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1338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必要事項を全てご記入の上、必ず荷物側面の見えやすい場所に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全ての荷物に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貼付してください。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本送付状は</a:t>
                      </a:r>
                      <a:r>
                        <a:rPr kumimoji="1" lang="ja-JP" altLang="en-US" sz="12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カラーで印刷</a:t>
                      </a:r>
                      <a:r>
                        <a:rPr kumimoji="1" lang="ja-JP" altLang="en-US" sz="12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をお願いします。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9445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122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Chiyuki Sasaya</cp:lastModifiedBy>
  <cp:revision>130</cp:revision>
  <cp:lastPrinted>2022-10-18T06:44:05Z</cp:lastPrinted>
  <dcterms:created xsi:type="dcterms:W3CDTF">2011-01-14T11:42:04Z</dcterms:created>
  <dcterms:modified xsi:type="dcterms:W3CDTF">2025-04-15T06:33:03Z</dcterms:modified>
</cp:coreProperties>
</file>