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32" d="100"/>
          <a:sy n="132" d="100"/>
        </p:scale>
        <p:origin x="2016" y="12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2023/4/4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2023/4/4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824483"/>
          </a:xfrm>
          <a:prstGeom prst="rect">
            <a:avLst/>
          </a:prstGeom>
          <a:solidFill>
            <a:srgbClr val="0066FF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34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回日本整形外科超音波学会</a:t>
            </a:r>
            <a:endParaRPr lang="en-US" altLang="ja-JP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ポスター・チラシ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　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77012"/>
              </p:ext>
            </p:extLst>
          </p:nvPr>
        </p:nvGraphicFramePr>
        <p:xfrm>
          <a:off x="108743" y="960239"/>
          <a:ext cx="6946902" cy="4274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107-0052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東京都港区赤坂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丁目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8-1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</a:t>
                      </a:r>
                      <a:r>
                        <a:rPr kumimoji="1" lang="ja-JP" altLang="en-US" sz="1400" b="0" i="0" kern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赤坂インターシティコンファレンス</a:t>
                      </a:r>
                      <a:r>
                        <a:rPr kumimoji="1" lang="en-US" altLang="ja-JP" sz="1400" b="0" i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4F</a:t>
                      </a:r>
                      <a:r>
                        <a:rPr kumimoji="1" lang="ja-JP" altLang="en-US" sz="1400" b="0" i="0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403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回日本整形外科超音波学会　運営本部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TEL:  050-1865-0400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日（金）午前　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全ての荷物に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本送付状は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カラーで印刷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をお願いします。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109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井口 誠</cp:lastModifiedBy>
  <cp:revision>112</cp:revision>
  <cp:lastPrinted>2022-10-18T06:44:05Z</cp:lastPrinted>
  <dcterms:created xsi:type="dcterms:W3CDTF">2011-01-14T11:42:04Z</dcterms:created>
  <dcterms:modified xsi:type="dcterms:W3CDTF">2023-04-04T00:25:50Z</dcterms:modified>
</cp:coreProperties>
</file>